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85" r:id="rId4"/>
    <p:sldId id="284" r:id="rId5"/>
    <p:sldId id="260" r:id="rId6"/>
    <p:sldId id="277" r:id="rId7"/>
    <p:sldId id="261" r:id="rId8"/>
    <p:sldId id="263" r:id="rId9"/>
    <p:sldId id="264" r:id="rId10"/>
    <p:sldId id="268" r:id="rId11"/>
    <p:sldId id="271" r:id="rId12"/>
    <p:sldId id="283" r:id="rId13"/>
    <p:sldId id="272" r:id="rId14"/>
    <p:sldId id="262" r:id="rId15"/>
    <p:sldId id="279" r:id="rId16"/>
    <p:sldId id="269" r:id="rId17"/>
    <p:sldId id="266" r:id="rId18"/>
    <p:sldId id="280" r:id="rId19"/>
    <p:sldId id="281" r:id="rId20"/>
    <p:sldId id="270" r:id="rId21"/>
    <p:sldId id="273" r:id="rId22"/>
    <p:sldId id="274" r:id="rId23"/>
    <p:sldId id="278" r:id="rId24"/>
    <p:sldId id="275" r:id="rId25"/>
    <p:sldId id="276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1"/>
    <p:restoredTop sz="95574"/>
  </p:normalViewPr>
  <p:slideViewPr>
    <p:cSldViewPr snapToGrid="0" snapToObjects="1">
      <p:cViewPr varScale="1">
        <p:scale>
          <a:sx n="116" d="100"/>
          <a:sy n="116" d="100"/>
        </p:scale>
        <p:origin x="-3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здание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FE9BA09-93CC-BE43-9E75-EA3A4B87D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69" y="1377076"/>
            <a:ext cx="8702375" cy="3203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66F7D6-689D-7843-B7A9-1D64DBE25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386" y="4366054"/>
            <a:ext cx="8240085" cy="2899716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Собрание для студентов и родителей </a:t>
            </a:r>
            <a:br>
              <a:rPr lang="ru-RU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курс (на базе 11 классов) </a:t>
            </a:r>
            <a:r>
              <a:rPr lang="ru-RU" sz="4000" u="sng" dirty="0">
                <a:solidFill>
                  <a:schemeClr val="tx1"/>
                </a:solidFill>
              </a:rPr>
              <a:t/>
            </a:r>
            <a:br>
              <a:rPr lang="ru-RU" sz="4000" u="sng" dirty="0">
                <a:solidFill>
                  <a:schemeClr val="tx1"/>
                </a:solidFill>
              </a:rPr>
            </a:br>
            <a:endParaRPr lang="ru-RU" sz="4000" u="sng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E38CF9-F7D4-F14C-8124-8BDAC2DB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815" y="197708"/>
            <a:ext cx="8190656" cy="11793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Московский приборостроительный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техникум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ФГБОУ ВО РЭУ ИМ. Г.В.Плеханова 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049" y="1557870"/>
            <a:ext cx="1547278" cy="8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30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D71E30-F730-6944-A797-60E1FB5F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0746"/>
            <a:ext cx="10972800" cy="133634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Расписание по числителю/знаменателю</a:t>
            </a:r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xmlns="" id="{878F50C3-3349-0A46-9309-E4698DA4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990" y="2339545"/>
            <a:ext cx="7241421" cy="39660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xmlns="" id="{A1DEC9B0-BF90-384D-8593-F23A22129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66411" y="2975251"/>
            <a:ext cx="2273874" cy="22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07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2AC34-DD2C-084B-8D99-05B05F9C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93" y="585216"/>
            <a:ext cx="3133581" cy="1499616"/>
          </a:xfrm>
        </p:spPr>
        <p:txBody>
          <a:bodyPr>
            <a:normAutofit/>
          </a:bodyPr>
          <a:lstStyle/>
          <a:p>
            <a:pPr algn="ctr"/>
            <a:r>
              <a:rPr lang="ru-RU" sz="3700" b="1" i="1" dirty="0">
                <a:solidFill>
                  <a:srgbClr val="C00000"/>
                </a:solidFill>
              </a:rPr>
              <a:t>Аудиторный фонд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23AC6C-1D29-4946-9C79-1D1F8317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2286000"/>
            <a:ext cx="3763261" cy="39319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Номер учебной аудитории студент может посмотреть в аудиторном фонде (обновляется каждый день). Аудиторный фонд – расписание учебных аудиторий (на информационных стендах на 1 этаже, а также на стойке охраны).</a:t>
            </a:r>
          </a:p>
          <a:p>
            <a:endParaRPr lang="ru-RU" sz="1600" dirty="0"/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D742A14-CE38-8146-B928-98577A1D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09" y="940218"/>
            <a:ext cx="7606408" cy="5277702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4770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Э -11-21 в расписании смотреть Э-2-20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БИ50 в расписании смотреть  БИ50-11-21</a:t>
            </a:r>
            <a:endParaRPr lang="ru-RU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F3635-76C0-3C43-B8BF-D0422A34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3611"/>
            <a:ext cx="10972800" cy="980303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Расписание звонков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xmlns="" id="{C10B07EE-67D5-DF41-88F1-80A9059CB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4879446"/>
              </p:ext>
            </p:extLst>
          </p:nvPr>
        </p:nvGraphicFramePr>
        <p:xfrm>
          <a:off x="1447800" y="1721708"/>
          <a:ext cx="9296400" cy="45961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39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9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075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57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пары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понедельник - суббота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начало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окончание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1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8:30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10:00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 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перемена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10 мин.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2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10:10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11:40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 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перемена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20 мин.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3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12:</a:t>
                      </a:r>
                      <a:r>
                        <a:rPr lang="en-US" sz="2100" b="1">
                          <a:effectLst/>
                        </a:rPr>
                        <a:t>0</a:t>
                      </a:r>
                      <a:r>
                        <a:rPr lang="ru-RU" sz="2100" b="1">
                          <a:effectLst/>
                        </a:rPr>
                        <a:t>0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13:</a:t>
                      </a:r>
                      <a:r>
                        <a:rPr lang="en-US" sz="2100" b="1" dirty="0">
                          <a:effectLst/>
                        </a:rPr>
                        <a:t>3</a:t>
                      </a:r>
                      <a:r>
                        <a:rPr lang="ru-RU" sz="2100" b="1" dirty="0">
                          <a:effectLst/>
                        </a:rPr>
                        <a:t>0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 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перемена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30 мин.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4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14:00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15:30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 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перемена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10 мин.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5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</a:rPr>
                        <a:t>15:40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17:10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861" marR="4486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22530" name="Picture 2" descr="https://avatars.mds.yandex.net/get-zen_doc/2810999/pub_5eca27bdcc2a8a22b4870786_5eca27ea287cea156284d37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7341" y="626075"/>
            <a:ext cx="1574187" cy="1734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60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E6F3D3-EBF2-B546-92BF-A54B6FAE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Доступ к электронным библиотекам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A53A12-C355-0349-8B90-A5CBE8583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приборостроительный техникум                ФГБОУ ВО «Российского экономического университета имени Г.В. Плеханова» является абонентом электронных  научно-практических библиотек. </a:t>
            </a:r>
          </a:p>
          <a:p>
            <a:r>
              <a:rPr lang="ru-RU" sz="3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сентябре студенты получат пароль   </a:t>
            </a:r>
            <a:r>
              <a:rPr lang="ru-RU" sz="35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 в личный кабинет.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066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5665" y="242423"/>
            <a:ext cx="6166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Сайты отделений</a:t>
            </a:r>
            <a:endParaRPr lang="ru-RU" sz="5400" u="sng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b="2279"/>
          <a:stretch>
            <a:fillRect/>
          </a:stretch>
        </p:blipFill>
        <p:spPr bwMode="auto">
          <a:xfrm>
            <a:off x="1268627" y="1256272"/>
            <a:ext cx="9910119" cy="547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805881" y="3122141"/>
            <a:ext cx="939114" cy="51074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05881" y="3632886"/>
            <a:ext cx="832022" cy="4036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753233" y="2932671"/>
            <a:ext cx="510746" cy="2059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5B7C3A-3E06-3D42-A814-4B33FE48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6519"/>
            <a:ext cx="10972800" cy="766119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rgbClr val="C00000"/>
                </a:solidFill>
              </a:rPr>
              <a:t>Сайты отделений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5344" r="17701" b="37082"/>
          <a:stretch>
            <a:fillRect/>
          </a:stretch>
        </p:blipFill>
        <p:spPr bwMode="auto">
          <a:xfrm>
            <a:off x="1054443" y="1392195"/>
            <a:ext cx="1001721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ятиугольник 11"/>
          <p:cNvSpPr/>
          <p:nvPr/>
        </p:nvSpPr>
        <p:spPr>
          <a:xfrm>
            <a:off x="1524000" y="4959177"/>
            <a:ext cx="1227438" cy="280087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73859" y="4399005"/>
            <a:ext cx="5206313" cy="1622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21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C54B7-8DC4-214E-A224-1BD96A08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80" y="395416"/>
            <a:ext cx="10346724" cy="1037968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Зачем нужны сайты </a:t>
            </a:r>
            <a:r>
              <a:rPr lang="ru-RU" b="1" u="sng" dirty="0" smtClean="0">
                <a:solidFill>
                  <a:srgbClr val="C00000"/>
                </a:solidFill>
              </a:rPr>
              <a:t>отделений ?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C695EE-0D4E-D74D-A2FA-A0711F6C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5189"/>
            <a:ext cx="10972800" cy="475941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4000" b="1" dirty="0"/>
              <a:t>Самая актуальная и важная информация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4000" b="1" dirty="0"/>
              <a:t>Контакты сотрудников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4000" b="1" dirty="0" smtClean="0"/>
              <a:t>ВОПРОСЫ по дисциплинам к экзаменам </a:t>
            </a:r>
            <a:endParaRPr lang="ru-RU" sz="40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4000" b="1" dirty="0"/>
              <a:t>Графики пересдач и комиссий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4000" b="1" dirty="0"/>
              <a:t>Квитанции на оплату обучения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075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7752"/>
            <a:ext cx="10972800" cy="8484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Информация на сайте по специальностям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49"/>
          <a:stretch>
            <a:fillRect/>
          </a:stretch>
        </p:blipFill>
        <p:spPr bwMode="auto">
          <a:xfrm>
            <a:off x="939113" y="1383957"/>
            <a:ext cx="10125701" cy="48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280"/>
          <a:stretch>
            <a:fillRect/>
          </a:stretch>
        </p:blipFill>
        <p:spPr bwMode="auto">
          <a:xfrm>
            <a:off x="609600" y="1125978"/>
            <a:ext cx="10462054" cy="547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13253" y="205946"/>
            <a:ext cx="9555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+mj-lt"/>
              </a:rPr>
              <a:t>Информация на сайте по специальностям</a:t>
            </a:r>
            <a:endParaRPr lang="ru-RU" sz="4000" u="sng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926795-EAC9-124C-B8C4-6D5665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ru-RU" sz="3900" b="1" dirty="0">
                <a:solidFill>
                  <a:srgbClr val="FFFFFF"/>
                </a:solidFill>
              </a:rPr>
              <a:t>Давайте знакомиться!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309166-CC79-2D42-A288-C7D71028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26" y="2285999"/>
            <a:ext cx="4822985" cy="425823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500" dirty="0">
                <a:solidFill>
                  <a:srgbClr val="FFFFFF"/>
                </a:solidFill>
              </a:rPr>
              <a:t>Заместитель директора по учебно-методической работе</a:t>
            </a:r>
          </a:p>
          <a:p>
            <a:pPr algn="ctr">
              <a:buNone/>
            </a:pPr>
            <a:r>
              <a:rPr lang="ru-RU" sz="3500" b="1" dirty="0">
                <a:solidFill>
                  <a:srgbClr val="FFFFFF"/>
                </a:solidFill>
              </a:rPr>
              <a:t>Елена Анатольевна Селиверстова</a:t>
            </a:r>
          </a:p>
          <a:p>
            <a:pPr algn="ctr">
              <a:buNone/>
            </a:pPr>
            <a:r>
              <a:rPr lang="en-US" sz="3500" b="1" dirty="0">
                <a:solidFill>
                  <a:srgbClr val="FFFFFF"/>
                </a:solidFill>
              </a:rPr>
              <a:t>e.a.seliverstova@mpt.ru</a:t>
            </a:r>
            <a:endParaRPr lang="ru-RU" sz="3500" b="1" dirty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Содержимое 11">
            <a:extLst>
              <a:ext uri="{FF2B5EF4-FFF2-40B4-BE49-F238E27FC236}">
                <a16:creationId xmlns:a16="http://schemas.microsoft.com/office/drawing/2014/main" xmlns="" id="{122DBA20-84FC-9E4B-92D8-F3BF9FF7E65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rcRect b="15198"/>
          <a:stretch>
            <a:fillRect/>
          </a:stretch>
        </p:blipFill>
        <p:spPr>
          <a:xfrm>
            <a:off x="6357402" y="787633"/>
            <a:ext cx="4933117" cy="5756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425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E0977-62DB-7142-874C-9E7FFB4C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Дополнительная  </a:t>
            </a:r>
            <a:r>
              <a:rPr lang="ru-RU" b="1" u="sng" dirty="0">
                <a:solidFill>
                  <a:srgbClr val="C00000"/>
                </a:solidFill>
              </a:rPr>
              <a:t>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3CD43C-3F8C-E348-8C48-CE99D7A6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7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Гардероб</a:t>
            </a:r>
            <a:r>
              <a:rPr lang="ru-RU" sz="37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здании техникума будет работать с 1 октября.</a:t>
            </a:r>
          </a:p>
          <a:p>
            <a:pPr>
              <a:buFont typeface="Wingdings" pitchFamily="2" charset="2"/>
              <a:buChar char="Ø"/>
            </a:pPr>
            <a:r>
              <a:rPr lang="ru-RU" sz="37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Столовая</a:t>
            </a:r>
            <a:r>
              <a:rPr lang="ru-RU" sz="37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буфет начнут свою работу с  1 сентября.</a:t>
            </a:r>
          </a:p>
          <a:p>
            <a:pPr>
              <a:buFont typeface="Wingdings" pitchFamily="2" charset="2"/>
              <a:buChar char="Ø"/>
            </a:pPr>
            <a:r>
              <a:rPr lang="ru-RU" sz="37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техникуме работает </a:t>
            </a:r>
            <a:r>
              <a:rPr lang="ru-RU" sz="37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медкабинет</a:t>
            </a:r>
            <a:r>
              <a:rPr lang="ru-RU" sz="37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ru-RU" sz="37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Нежинская</a:t>
            </a:r>
            <a:r>
              <a:rPr lang="ru-RU" sz="37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д.7 – кабинет 131).</a:t>
            </a:r>
          </a:p>
          <a:p>
            <a:pPr algn="ctr">
              <a:buFont typeface="Wingdings" pitchFamily="2" charset="2"/>
              <a:buChar char="Ø"/>
            </a:pPr>
            <a:endParaRPr lang="ru-RU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0682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DACB37-6343-0A4A-8E2B-2F69DBD7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8984"/>
            <a:ext cx="10972800" cy="1120346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Требования к внешнему виду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432F4F-B603-C440-BAEC-45A7B285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Запрещается:</a:t>
            </a:r>
          </a:p>
          <a:p>
            <a:r>
              <a:rPr lang="ru-RU" sz="3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ru-RU" sz="3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находится в верхней одежде и головных уборах в зданиях Университета», </a:t>
            </a:r>
            <a:br>
              <a:rPr lang="ru-RU" sz="3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«…находиться в зданиях Университета в шортах, шлепанцах, декольтированных платьях, топиках, рваной, грязной одежде и др.». </a:t>
            </a:r>
            <a:endParaRPr lang="ru-RU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441" y="0"/>
            <a:ext cx="209155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12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61A3B-75D6-EA4C-B03D-D2F06F33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988211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Запрет курения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958E76-0D36-C041-BCC7-8B77EE84C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84832"/>
            <a:ext cx="6286110" cy="4133088"/>
          </a:xfrm>
        </p:spPr>
        <p:txBody>
          <a:bodyPr>
            <a:normAutofit fontScale="92500"/>
          </a:bodyPr>
          <a:lstStyle/>
          <a:p>
            <a:r>
              <a:rPr lang="ru-RU" sz="3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 всех корпусах и прилегающей территории ФГБОУ ВО  «РЭУ им. Г.В. Плеханова» запрещено курение табака, электронных сигарет, парогенераторов и иных средств, имитирующих курение (приказ ректора Университета от 21.03.2016 г. №253).</a:t>
            </a:r>
          </a:p>
          <a:p>
            <a:endParaRPr lang="ru-RU" dirty="0"/>
          </a:p>
        </p:txBody>
      </p:sp>
      <p:pic>
        <p:nvPicPr>
          <p:cNvPr id="4" name="Picture 2" descr="Запрет на курение — Википедия">
            <a:extLst>
              <a:ext uri="{FF2B5EF4-FFF2-40B4-BE49-F238E27FC236}">
                <a16:creationId xmlns:a16="http://schemas.microsoft.com/office/drawing/2014/main" xmlns="" id="{0DDF8227-948F-F04E-9340-A71B3C04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2267" y="1429173"/>
            <a:ext cx="3999654" cy="39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672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105" y="2652584"/>
            <a:ext cx="11113380" cy="342694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целью соблюдения Методических рекомендаций </a:t>
            </a:r>
            <a:r>
              <a:rPr lang="ru-RU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Роспотребнадзора</a:t>
            </a:r>
            <a:r>
              <a:rPr lang="ru-RU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все участники образовательного процесса должны использовать средства индивидуальной защиты (в здании студент обязан находиться в </a:t>
            </a:r>
            <a:r>
              <a:rPr lang="ru-RU" sz="3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защитной маске и соблюдать социальную дистанцию).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 себе иметь паспорт!!!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9000" y="278888"/>
            <a:ext cx="11258631" cy="2110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Первый учебный день </a:t>
            </a:r>
          </a:p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</a:pPr>
            <a:r>
              <a:rPr lang="ru-RU" sz="48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сентября </a:t>
            </a:r>
            <a:r>
              <a:rPr lang="ru-RU" sz="4800" b="1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2021 </a:t>
            </a:r>
            <a:r>
              <a:rPr lang="ru-RU" sz="48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года                      </a:t>
            </a:r>
            <a:r>
              <a:rPr lang="ru-RU" sz="4800" b="1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</a:t>
            </a:r>
            <a:r>
              <a:rPr lang="ru-RU" sz="4000" b="1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Здание </a:t>
            </a:r>
            <a:r>
              <a:rPr lang="ru-RU" sz="40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№1 </a:t>
            </a:r>
            <a:r>
              <a:rPr lang="ru-RU" sz="4000" b="1" spc="-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Нежинская</a:t>
            </a:r>
            <a:r>
              <a:rPr lang="ru-RU" sz="40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ул., д.7</a:t>
            </a:r>
          </a:p>
          <a:p>
            <a:pPr algn="ctr"/>
            <a:endParaRPr lang="ru-RU" sz="45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08" y="472197"/>
            <a:ext cx="209155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5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6D9A9-F118-5D4F-B677-6C9C282E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0130"/>
            <a:ext cx="9893643" cy="815546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Оформление социальной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24421D-97B2-8E40-B8C1-15638529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9903"/>
            <a:ext cx="11277600" cy="5043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1</a:t>
            </a:r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Студенту будет выдана справка о подтверждении обучения для МФЦ;</a:t>
            </a:r>
          </a:p>
          <a:p>
            <a:pPr marL="0" indent="0">
              <a:buNone/>
            </a:pPr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явка </a:t>
            </a:r>
            <a:r>
              <a:rPr lang="ru-RU" sz="2400" b="1" i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 через сайт </a:t>
            </a:r>
            <a:r>
              <a:rPr lang="ru-RU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mos.ru</a:t>
            </a:r>
            <a:r>
              <a:rPr lang="ru-RU" sz="2400" b="1" i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МФЦ со следующими документами: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гражданина РФ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Студенческий билет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о подтверждении обучения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3*4;</a:t>
            </a:r>
          </a:p>
          <a:p>
            <a:pPr marL="0" indent="0">
              <a:buNone/>
            </a:pPr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Заполнить бланк заявки на оформление карты, указав сотруднику МФЦ, что студенты МПТ числятся в реестре учащихся, а не студентов;</a:t>
            </a:r>
          </a:p>
          <a:p>
            <a:pPr marL="0" indent="0">
              <a:buNone/>
            </a:pPr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В обозначенные сотрудником МФЦ сроки получить карту.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484" y="46853"/>
            <a:ext cx="209155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85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80" y="107349"/>
            <a:ext cx="9193427" cy="834596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Э</a:t>
            </a:r>
            <a:r>
              <a:rPr lang="ru-RU" b="1" u="sng" dirty="0" smtClean="0">
                <a:solidFill>
                  <a:srgbClr val="C00000"/>
                </a:solidFill>
              </a:rPr>
              <a:t>лектронно-магнитный пропуск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441" y="0"/>
            <a:ext cx="2091559" cy="1188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249" y="1326292"/>
            <a:ext cx="1161393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1885950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Согласно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Приказу ФГБОУ ВО «РЭУ им. Г.В. Плеханова» №690 от 08.06.2021 «Об утверждении порядка возмещения работником/обучающимся денежных средств за повторное изготовление электронного ключа доступа в Университет», возмещению подлежат следующие виды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утраты: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утеря, порча, хищение, подделка, передача другому лицу, систематическое отсутствие пропуска (более 3-х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раз).</a:t>
            </a:r>
          </a:p>
          <a:p>
            <a:pPr algn="just">
              <a:spcAft>
                <a:spcPts val="800"/>
              </a:spcAft>
              <a:tabLst>
                <a:tab pos="1885950" algn="l"/>
              </a:tabLs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Возмещение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денежных средств за изготовление эл.-магнитного пропуска устанавливается в форме компенсации, размер суммы 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500 рублей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 один изготовленный пропуск. Денежные средства вносятся на расчетный счет Университета по квитанции установленного образца.</a:t>
            </a:r>
          </a:p>
          <a:p>
            <a:pPr algn="just">
              <a:spcAft>
                <a:spcPts val="800"/>
              </a:spcAft>
              <a:tabLst>
                <a:tab pos="1885950" algn="l"/>
              </a:tabLst>
            </a:pP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</a:t>
            </a:r>
            <a:r>
              <a:rPr lang="ru-RU" sz="2400" b="1" i="1" u="sng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</a:t>
            </a:r>
            <a:r>
              <a:rPr lang="ru-RU" sz="2400" b="1" i="1" u="sng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разъяснения схемы действий </a:t>
            </a:r>
            <a:r>
              <a:rPr lang="ru-RU" sz="2400" b="1" i="1" u="sng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студент в тот же день </a:t>
            </a:r>
            <a:r>
              <a:rPr lang="ru-RU" sz="2400" b="1" i="1" u="sng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должен обратиться к педагогу-организатору </a:t>
            </a:r>
            <a:r>
              <a:rPr lang="ru-RU" sz="2400" b="1" i="1" u="sng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каб</a:t>
            </a:r>
            <a:r>
              <a:rPr lang="ru-RU" sz="2400" b="1" i="1" u="sng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2400" b="1" i="1" u="sng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247 Свобода Н.В.</a:t>
            </a:r>
          </a:p>
          <a:p>
            <a:pPr algn="just">
              <a:spcAft>
                <a:spcPts val="800"/>
              </a:spcAft>
              <a:tabLst>
                <a:tab pos="1885950" algn="l"/>
              </a:tabLst>
            </a:pPr>
            <a:r>
              <a:rPr lang="ru-RU" sz="2400" b="1" i="1" u="sng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Здание </a:t>
            </a:r>
            <a:r>
              <a:rPr lang="ru-RU" sz="2400" b="1" i="1" u="sng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№1, ул. </a:t>
            </a:r>
            <a:r>
              <a:rPr lang="ru-RU" sz="2400" b="1" i="1" u="sng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Нежинская</a:t>
            </a:r>
            <a:r>
              <a:rPr lang="ru-RU" sz="2400" b="1" i="1" u="sng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7.</a:t>
            </a:r>
            <a:endParaRPr lang="ru-RU" sz="2400" b="1" i="1" u="sng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7811"/>
            <a:ext cx="110744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 !</a:t>
            </a:r>
            <a:r>
              <a:rPr lang="en-US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ru-RU" sz="9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589" y="815546"/>
            <a:ext cx="8023654" cy="222421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Зав.отделением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Шестакова Ольга Николаевна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09.02.07 Информационные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системы и программирование (ТОП-50)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выглядит как человек, стена, внутренний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DB08AD30-895E-D841-86B9-ACC92AC45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67" r="26533"/>
          <a:stretch/>
        </p:blipFill>
        <p:spPr>
          <a:xfrm>
            <a:off x="661697" y="1141849"/>
            <a:ext cx="3148192" cy="4751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99143" y="2710249"/>
            <a:ext cx="8023654" cy="241368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99143" y="2566086"/>
            <a:ext cx="8023654" cy="241368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6561" y="3039762"/>
            <a:ext cx="3278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Квалификации</a:t>
            </a:r>
            <a:r>
              <a:rPr lang="en-US" sz="2400" dirty="0" smtClean="0"/>
              <a:t>: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Программист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Специалист по тестированию в области ИТ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Администратор  баз </a:t>
            </a:r>
            <a:r>
              <a:rPr lang="ru-RU" sz="2400" dirty="0" smtClean="0"/>
              <a:t>данных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Разработчик </a:t>
            </a:r>
            <a:r>
              <a:rPr lang="ru-RU" sz="2400" dirty="0" err="1" smtClean="0"/>
              <a:t>веб</a:t>
            </a:r>
            <a:r>
              <a:rPr lang="ru-RU" sz="2400" dirty="0" smtClean="0"/>
              <a:t> и </a:t>
            </a:r>
            <a:r>
              <a:rPr lang="ru-RU" sz="2400" dirty="0" err="1" smtClean="0"/>
              <a:t>мультимедийных</a:t>
            </a:r>
            <a:r>
              <a:rPr lang="ru-RU" sz="2400" dirty="0" smtClean="0"/>
              <a:t> приложений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567" y="5418538"/>
            <a:ext cx="2201433" cy="123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5221" y="3538151"/>
            <a:ext cx="4238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Контакты</a:t>
            </a:r>
            <a:r>
              <a:rPr lang="en-US" sz="2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Тел. 8 (916) 389 16 12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411A38D4-466F-E84E-9D4C-BD34805A0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00" r="16200" b="13045"/>
          <a:stretch/>
        </p:blipFill>
        <p:spPr>
          <a:xfrm>
            <a:off x="313038" y="1148705"/>
            <a:ext cx="3428453" cy="4617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03589" y="1878228"/>
            <a:ext cx="8023654" cy="24136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Зав.отделением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Бабичева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Алефтина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Викторовна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программам: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09.02.07 Информационные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системы и программирование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09.02.01 Компьютерные системы и комплексы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09.02.06 Сетевое и системное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администрирование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10.02.05Обеспечение информационной безопасности </a:t>
            </a: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автоматизированных </a:t>
            </a: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систем (ТОП50)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757" y="5091233"/>
            <a:ext cx="2397211" cy="1350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9005" y="4703805"/>
            <a:ext cx="4238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Контакты</a:t>
            </a:r>
            <a:r>
              <a:rPr lang="en-US" sz="2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Тел. 8 (937) 101 32 88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96BD8-EAB3-8146-A4F2-C450F106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71849"/>
            <a:ext cx="9720073" cy="8567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Где проходят </a:t>
            </a:r>
            <a:r>
              <a:rPr lang="ru-RU" b="1" dirty="0" smtClean="0">
                <a:solidFill>
                  <a:srgbClr val="C00000"/>
                </a:solidFill>
              </a:rPr>
              <a:t>занятия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C0ED75-2FCE-7C4A-8F26-12F7E6816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3" y="5469023"/>
            <a:ext cx="5167472" cy="1200308"/>
          </a:xfrm>
        </p:spPr>
        <p:txBody>
          <a:bodyPr>
            <a:noAutofit/>
          </a:bodyPr>
          <a:lstStyle/>
          <a:p>
            <a:r>
              <a:rPr lang="ru-RU" sz="2800" dirty="0" err="1"/>
              <a:t>Нежинская</a:t>
            </a:r>
            <a:r>
              <a:rPr lang="ru-RU" sz="2800" dirty="0"/>
              <a:t>, д. 7      </a:t>
            </a:r>
            <a:br>
              <a:rPr lang="ru-RU" sz="2800" dirty="0"/>
            </a:br>
            <a:r>
              <a:rPr lang="ru-RU" sz="2800" dirty="0"/>
              <a:t>Метро Славянский бульвар, Минская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25A85F-B2A7-6748-86F2-1D0B9CA1AD22}"/>
              </a:ext>
            </a:extLst>
          </p:cNvPr>
          <p:cNvSpPr txBox="1"/>
          <p:nvPr/>
        </p:nvSpPr>
        <p:spPr>
          <a:xfrm>
            <a:off x="6293708" y="5468155"/>
            <a:ext cx="5191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Нахимовский проспект, д. 21</a:t>
            </a:r>
          </a:p>
          <a:p>
            <a:r>
              <a:rPr lang="ru-RU" sz="2800" dirty="0"/>
              <a:t>Метро Нахимовский проспект</a:t>
            </a:r>
          </a:p>
        </p:txBody>
      </p:sp>
      <p:pic>
        <p:nvPicPr>
          <p:cNvPr id="6" name="Рисунок 5" descr="Изображение выглядит как внешний, дерево,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E92E3495-86FF-734E-835E-E0447FC1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1515411"/>
            <a:ext cx="4746745" cy="3681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Изображение выглядит как внешний, трава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0B973D1-8EC1-904D-8F08-7A785F50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88" y="1515411"/>
            <a:ext cx="5043435" cy="3681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261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1" y="2026507"/>
            <a:ext cx="11572726" cy="433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техникума </a:t>
            </a:r>
            <a:r>
              <a:rPr lang="ru-RU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mpt.ru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u="sng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u="sng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Студенческий </a:t>
            </a:r>
            <a:r>
              <a:rPr lang="ru-RU" sz="2600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 </a:t>
            </a:r>
            <a:r>
              <a:rPr lang="ru-RU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student.mpt.ru</a:t>
            </a:r>
            <a:r>
              <a:rPr lang="en-US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заказа справок, загрузка копии платежного документа студентов внебюджетной формы обучения </a:t>
            </a:r>
            <a:r>
              <a:rPr lang="ru-RU" sz="2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4 семестра 2021/2022 </a:t>
            </a:r>
            <a:r>
              <a:rPr lang="ru-RU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ru-RU" sz="2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года </a:t>
            </a:r>
            <a:r>
              <a:rPr lang="ru-RU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т.д.). </a:t>
            </a:r>
            <a:endParaRPr lang="ru-RU" sz="26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Пользование </a:t>
            </a:r>
            <a:r>
              <a:rPr lang="ru-RU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ресурсом возможно только с аккаунта студента (выдается в начале сентября)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2595" y="411768"/>
            <a:ext cx="11133634" cy="1301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ИНФОРМАЦИОННЫЕ РЕСУРСЫ</a:t>
            </a:r>
            <a:endParaRPr lang="ru-RU" sz="4800" b="1" spc="-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676" y="1279570"/>
            <a:ext cx="2652584" cy="14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5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ADD71-61D8-8C4E-A088-AEC98AA3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96" y="313038"/>
            <a:ext cx="10640003" cy="9803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Официальный сайт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mpt.ru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Изображение выглядит как текст, снимок экран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7B15F03-0C22-2947-A53C-EC6522B0E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397" y="1639331"/>
            <a:ext cx="10425819" cy="4724236"/>
          </a:xfrm>
        </p:spPr>
      </p:pic>
    </p:spTree>
    <p:extLst>
      <p:ext uri="{BB962C8B-B14F-4D97-AF65-F5344CB8AC3E}">
        <p14:creationId xmlns:p14="http://schemas.microsoft.com/office/powerpoint/2010/main" xmlns="" val="316985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45512-649B-9D4C-8CC4-2C6A33BA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16" y="156519"/>
            <a:ext cx="9415849" cy="88144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Расписание занятий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701BC7-E3B1-434A-8690-2F6EF9067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асп.png">
            <a:extLst>
              <a:ext uri="{FF2B5EF4-FFF2-40B4-BE49-F238E27FC236}">
                <a16:creationId xmlns:a16="http://schemas.microsoft.com/office/drawing/2014/main" xmlns="" id="{FFF5CBE9-9E33-4940-B24C-BBA5A106C6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74" b="10974"/>
          <a:stretch>
            <a:fillRect/>
          </a:stretch>
        </p:blipFill>
        <p:spPr>
          <a:xfrm>
            <a:off x="733168" y="1252151"/>
            <a:ext cx="10849232" cy="54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68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25042-CCD6-B445-8D0D-102037BE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131805"/>
            <a:ext cx="9292281" cy="947351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Изменения в расписании</a:t>
            </a:r>
          </a:p>
        </p:txBody>
      </p:sp>
      <p:pic>
        <p:nvPicPr>
          <p:cNvPr id="4" name="Рисунок 3" descr="изм.png">
            <a:extLst>
              <a:ext uri="{FF2B5EF4-FFF2-40B4-BE49-F238E27FC236}">
                <a16:creationId xmlns:a16="http://schemas.microsoft.com/office/drawing/2014/main" xmlns="" id="{1248B75C-4755-A947-BE09-C3D2AEB7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69" b="10669"/>
          <a:stretch>
            <a:fillRect/>
          </a:stretch>
        </p:blipFill>
        <p:spPr>
          <a:xfrm>
            <a:off x="1161534" y="1219200"/>
            <a:ext cx="9844214" cy="51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44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537</Words>
  <Application>Microsoft Office PowerPoint</Application>
  <PresentationFormat>Произвольный</PresentationFormat>
  <Paragraphs>115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Собрание для студентов и родителей  1 курс (на базе 11 классов)  </vt:lpstr>
      <vt:lpstr>Давайте знакомиться!</vt:lpstr>
      <vt:lpstr>Зав.отделением Шестакова Ольга Николаевна по программе  09.02.07 Информационные системы и программирование (ТОП-50)</vt:lpstr>
      <vt:lpstr>Слайд 4</vt:lpstr>
      <vt:lpstr>Где проходят занятия</vt:lpstr>
      <vt:lpstr>Слайд 6</vt:lpstr>
      <vt:lpstr>Официальный сайт - mpt.ru</vt:lpstr>
      <vt:lpstr>Расписание занятий</vt:lpstr>
      <vt:lpstr>Изменения в расписании</vt:lpstr>
      <vt:lpstr>Расписание по числителю/знаменателю</vt:lpstr>
      <vt:lpstr>Аудиторный фонд</vt:lpstr>
      <vt:lpstr>Слайд 12</vt:lpstr>
      <vt:lpstr>Расписание звонков</vt:lpstr>
      <vt:lpstr>Доступ к электронным библиотекам</vt:lpstr>
      <vt:lpstr>Слайд 15</vt:lpstr>
      <vt:lpstr>Сайты отделений</vt:lpstr>
      <vt:lpstr>Зачем нужны сайты отделений ?</vt:lpstr>
      <vt:lpstr>Информация на сайте по специальностям</vt:lpstr>
      <vt:lpstr>Слайд 19</vt:lpstr>
      <vt:lpstr>Дополнительная  информация</vt:lpstr>
      <vt:lpstr>Требования к внешнему виду</vt:lpstr>
      <vt:lpstr>Запрет курения</vt:lpstr>
      <vt:lpstr>Слайд 23</vt:lpstr>
      <vt:lpstr>Оформление социальной карты</vt:lpstr>
      <vt:lpstr>Электронно-магнитный пропуск</vt:lpstr>
      <vt:lpstr>Благодарим за внимание 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для студентов и родителей  1 курс (на базе 11 классов)  </dc:title>
  <dc:creator>dexyvarlamova@gmail.com</dc:creator>
  <cp:lastModifiedBy>Пользователь Windows</cp:lastModifiedBy>
  <cp:revision>42</cp:revision>
  <dcterms:created xsi:type="dcterms:W3CDTF">2021-08-26T06:51:57Z</dcterms:created>
  <dcterms:modified xsi:type="dcterms:W3CDTF">2021-08-27T10:16:10Z</dcterms:modified>
</cp:coreProperties>
</file>